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72" r:id="rId8"/>
    <p:sldId id="261" r:id="rId9"/>
    <p:sldId id="262" r:id="rId10"/>
    <p:sldId id="263" r:id="rId11"/>
    <p:sldId id="264" r:id="rId12"/>
    <p:sldId id="267" r:id="rId13"/>
    <p:sldId id="266" r:id="rId14"/>
    <p:sldId id="271" r:id="rId15"/>
    <p:sldId id="270" r:id="rId16"/>
    <p:sldId id="26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CC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F66F2-AA89-44E2-9676-37D1BFB9230D}" type="datetimeFigureOut">
              <a:rPr lang="en-IN" smtClean="0"/>
              <a:t>31-05-2025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BC9A-4D4D-45D5-A7B7-412909164A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6756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F66F2-AA89-44E2-9676-37D1BFB9230D}" type="datetimeFigureOut">
              <a:rPr lang="en-IN" smtClean="0"/>
              <a:t>31-05-2025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7BC9A-4D4D-45D5-A7B7-412909164A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1668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F66F2-AA89-44E2-9676-37D1BFB9230D}" type="datetimeFigureOut">
              <a:rPr lang="en-IN" smtClean="0"/>
              <a:t>31-05-2025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507BC9A-4D4D-45D5-A7B7-412909164A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1446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hyperlink" Target="https://github.com/RUDRANGSHU2004/KAVACH.git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29845F-7E01-5B82-79EC-BED191BDB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8903" y="660400"/>
            <a:ext cx="8596668" cy="132080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9600" dirty="0">
                <a:solidFill>
                  <a:srgbClr val="FFC000"/>
                </a:solidFill>
              </a:rPr>
              <a:t>KAVACH</a:t>
            </a:r>
            <a:r>
              <a:rPr lang="en-US" sz="9600" dirty="0">
                <a:solidFill>
                  <a:srgbClr val="FFC000"/>
                </a:solidFill>
                <a:highlight>
                  <a:srgbClr val="FFFF00"/>
                </a:highlight>
              </a:rPr>
              <a:t> </a:t>
            </a:r>
            <a:r>
              <a:rPr lang="en-US" sz="9600" dirty="0">
                <a:highlight>
                  <a:srgbClr val="FFFF00"/>
                </a:highlight>
              </a:rPr>
              <a:t>  </a:t>
            </a:r>
          </a:p>
        </p:txBody>
      </p:sp>
      <p:pic>
        <p:nvPicPr>
          <p:cNvPr id="14" name="Picture 2" descr="shield">
            <a:extLst>
              <a:ext uri="{FF2B5EF4-FFF2-40B4-BE49-F238E27FC236}">
                <a16:creationId xmlns:a16="http://schemas.microsoft.com/office/drawing/2014/main" id="{087D8089-3682-297D-9DC4-E5477C7F1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607" y="1836915"/>
            <a:ext cx="3254478" cy="4498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1817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0C1E3-8EE2-4337-050F-A9ADA4247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sz="6000" b="1" i="1" dirty="0"/>
              <a:t>Real-World Applications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A7B75AC-9352-5230-8C25-B462FDA8446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19450" y="2119123"/>
            <a:ext cx="10645629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Personal safety while traveling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Protecting vulnerable populations (students, elderly)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Emergency response for outdoor adventurers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Security personnel in high-risk situations </a:t>
            </a:r>
          </a:p>
        </p:txBody>
      </p:sp>
    </p:spTree>
    <p:extLst>
      <p:ext uri="{BB962C8B-B14F-4D97-AF65-F5344CB8AC3E}">
        <p14:creationId xmlns:p14="http://schemas.microsoft.com/office/powerpoint/2010/main" val="3964111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F7E06-7D45-504C-B4BF-ED16CB747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699" y="20121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6000" b="1" i="1" dirty="0"/>
              <a:t>Fast Response in Critical Situations</a:t>
            </a:r>
            <a:endParaRPr lang="en-IN" sz="6000" b="1" i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B972961-ABC0-DAC8-35FB-E300683BA5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82429" y="2324326"/>
            <a:ext cx="11476139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Device activation in under 2 seconds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 emergency contact alerts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Self-defense deployment in real-time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complex controls or interfaces – just voice </a:t>
            </a:r>
          </a:p>
        </p:txBody>
      </p:sp>
    </p:spTree>
    <p:extLst>
      <p:ext uri="{BB962C8B-B14F-4D97-AF65-F5344CB8AC3E}">
        <p14:creationId xmlns:p14="http://schemas.microsoft.com/office/powerpoint/2010/main" val="828055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11994-879D-BFA8-5A12-558AA06C5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449" y="503734"/>
            <a:ext cx="11397100" cy="989506"/>
          </a:xfrm>
        </p:spPr>
        <p:txBody>
          <a:bodyPr>
            <a:normAutofit/>
          </a:bodyPr>
          <a:lstStyle/>
          <a:p>
            <a:pPr algn="ctr"/>
            <a:r>
              <a:rPr lang="en-IN" sz="4000" b="1" i="1" dirty="0">
                <a:solidFill>
                  <a:srgbClr val="C00000"/>
                </a:solidFill>
              </a:rPr>
              <a:t>Overcoming Development Challenges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BF7FAEC-9786-AFB7-9F01-7E296D492E7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7564" y="660400"/>
            <a:ext cx="11956869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Integrating multiple sensors and modules into one device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Ensuring reliable voice recognition even in noisy environments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Power consumption management for long battery life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Compact design without compromising functionality </a:t>
            </a:r>
          </a:p>
        </p:txBody>
      </p:sp>
    </p:spTree>
    <p:extLst>
      <p:ext uri="{BB962C8B-B14F-4D97-AF65-F5344CB8AC3E}">
        <p14:creationId xmlns:p14="http://schemas.microsoft.com/office/powerpoint/2010/main" val="171143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AFD74E-C26B-1A46-5ABF-201924E7C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955"/>
            <a:ext cx="12191998" cy="68621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FD30A2-5725-DD2D-8BED-9CFE8048C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000" b="1" i="1" dirty="0">
                <a:solidFill>
                  <a:srgbClr val="002060"/>
                </a:solidFill>
                <a:highlight>
                  <a:srgbClr val="FFFF00"/>
                </a:highlight>
              </a:rPr>
              <a:t>Looking Ahead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96BC6D-412D-E4F8-C485-6344AB21C42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" y="2241914"/>
            <a:ext cx="11853644" cy="3447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highlight>
                  <a:srgbClr val="0000FF"/>
                </a:highlight>
                <a:latin typeface="Arial" panose="020B0604020202020204" pitchFamily="34" charset="0"/>
              </a:rPr>
              <a:t>Adding more sensors like heart rate monitoring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highlight>
                  <a:srgbClr val="0000FF"/>
                </a:highlight>
                <a:latin typeface="Arial" panose="020B0604020202020204" pitchFamily="34" charset="0"/>
              </a:rPr>
              <a:t>Integrating AI for automatic danger detection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highlight>
                  <a:srgbClr val="0000FF"/>
                </a:highlight>
                <a:latin typeface="Arial" panose="020B0604020202020204" pitchFamily="34" charset="0"/>
              </a:rPr>
              <a:t>Increasing battery efficiency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highlight>
                  <a:srgbClr val="0000FF"/>
                </a:highlight>
                <a:latin typeface="Arial" panose="020B0604020202020204" pitchFamily="34" charset="0"/>
              </a:rPr>
              <a:t>Exploring partnerships for mass production and commercialization </a:t>
            </a:r>
          </a:p>
        </p:txBody>
      </p:sp>
    </p:spTree>
    <p:extLst>
      <p:ext uri="{BB962C8B-B14F-4D97-AF65-F5344CB8AC3E}">
        <p14:creationId xmlns:p14="http://schemas.microsoft.com/office/powerpoint/2010/main" val="210937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000A1-17AE-511A-1087-11A65A1DB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594" y="236794"/>
            <a:ext cx="8596668" cy="1320800"/>
          </a:xfrm>
        </p:spPr>
        <p:txBody>
          <a:bodyPr/>
          <a:lstStyle/>
          <a:p>
            <a:pPr algn="ctr"/>
            <a:r>
              <a:rPr lang="en-US" b="1" i="1" u="sng" dirty="0">
                <a:solidFill>
                  <a:srgbClr val="FFFF00"/>
                </a:solidFill>
              </a:rPr>
              <a:t>CURRENT PROGRESS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D945A6-FB70-6F61-3413-431D0592B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05" y="1082095"/>
            <a:ext cx="1611876" cy="358194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98644D-9EFC-A3D1-F7C3-CE8FBB24E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195" y="1082095"/>
            <a:ext cx="3382296" cy="52080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9C7EB82-7192-6ECE-F6EC-B2178E576E9D}"/>
              </a:ext>
            </a:extLst>
          </p:cNvPr>
          <p:cNvSpPr txBox="1"/>
          <p:nvPr/>
        </p:nvSpPr>
        <p:spPr>
          <a:xfrm>
            <a:off x="7597026" y="6297561"/>
            <a:ext cx="337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TASER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9D420D-99C4-039F-870C-941A35825D04}"/>
              </a:ext>
            </a:extLst>
          </p:cNvPr>
          <p:cNvSpPr txBox="1"/>
          <p:nvPr/>
        </p:nvSpPr>
        <p:spPr>
          <a:xfrm>
            <a:off x="196645" y="5020423"/>
            <a:ext cx="3303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GPS+GSM SENDING LOCATION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8457551-C2C4-91DD-1D0B-7817956DD8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65" y="1082095"/>
            <a:ext cx="2219635" cy="25054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C5E6102-83A3-A255-4346-6613B37C2BEE}"/>
              </a:ext>
            </a:extLst>
          </p:cNvPr>
          <p:cNvSpPr txBox="1"/>
          <p:nvPr/>
        </p:nvSpPr>
        <p:spPr>
          <a:xfrm>
            <a:off x="3893576" y="4063489"/>
            <a:ext cx="2219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CAMERA AND VOICE</a:t>
            </a:r>
          </a:p>
        </p:txBody>
      </p:sp>
    </p:spTree>
    <p:extLst>
      <p:ext uri="{BB962C8B-B14F-4D97-AF65-F5344CB8AC3E}">
        <p14:creationId xmlns:p14="http://schemas.microsoft.com/office/powerpoint/2010/main" val="344343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335F4-147E-AAD2-D77A-F924AD924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3609" y="420840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FF0000"/>
                </a:solidFill>
                <a:latin typeface="Arial Black" panose="020B0A040201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GITHUB: </a:t>
            </a:r>
            <a:r>
              <a:rPr lang="en-US" sz="4000" dirty="0">
                <a:solidFill>
                  <a:srgbClr val="A9D3E1"/>
                </a:solidFill>
                <a:latin typeface="Arial Black" panose="020B0A040201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https://github.com/RUDRANGSHU2004/KAVACH.git</a:t>
            </a:r>
            <a:endParaRPr lang="en-US" sz="4000" dirty="0">
              <a:solidFill>
                <a:srgbClr val="A9D3E1"/>
              </a:solidFill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Arial Black" panose="020B0A04020102020204" pitchFamily="34" charset="0"/>
              </a:rPr>
              <a:t>VIDEO OF THE CURRENT SITUATION OF THE PROJECT:</a:t>
            </a: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KAVACH">
            <a:hlinkClick r:id="" action="ppaction://media"/>
            <a:extLst>
              <a:ext uri="{FF2B5EF4-FFF2-40B4-BE49-F238E27FC236}">
                <a16:creationId xmlns:a16="http://schemas.microsoft.com/office/drawing/2014/main" id="{375F1059-D282-1712-7F45-3A54D51C7B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1596" y="2987881"/>
            <a:ext cx="7943243" cy="353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63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D89B8-7E14-0D09-0AC7-91032CF21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000" b="1" i="1" dirty="0"/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B3F45F2-B9EA-2B0A-71F7-353C586C5AD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0972" y="1690062"/>
            <a:ext cx="11910055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IN" sz="4400" b="1" dirty="0"/>
              <a:t>Empower Safety, Anytime, Anywhere</a:t>
            </a:r>
            <a:endParaRPr kumimoji="0" lang="en-US" altLang="en-US" sz="4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 on personal safety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future of safety technology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4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4400" b="1" dirty="0">
                <a:solidFill>
                  <a:schemeClr val="tx1"/>
                </a:solidFill>
                <a:latin typeface="Arial" panose="020B0604020202020204" pitchFamily="34" charset="0"/>
              </a:rPr>
              <a:t>THANK YOU FOR VIEWING OUR PROJECT</a:t>
            </a:r>
          </a:p>
        </p:txBody>
      </p:sp>
    </p:spTree>
    <p:extLst>
      <p:ext uri="{BB962C8B-B14F-4D97-AF65-F5344CB8AC3E}">
        <p14:creationId xmlns:p14="http://schemas.microsoft.com/office/powerpoint/2010/main" val="56644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D2996D-D4F1-0C69-C3F2-E85DD5E0F6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95"/>
            <a:ext cx="12192000" cy="68523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D48E5D-8E88-4361-7EBC-C13A8398B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895" y="885054"/>
            <a:ext cx="11283192" cy="825214"/>
          </a:xfrm>
        </p:spPr>
        <p:txBody>
          <a:bodyPr/>
          <a:lstStyle/>
          <a:p>
            <a:pPr algn="ctr"/>
            <a:r>
              <a:rPr lang="en-US" sz="3600" b="1" i="1" u="sng">
                <a:solidFill>
                  <a:srgbClr val="FF0000"/>
                </a:solidFill>
              </a:rPr>
              <a:t>Voice-Activated Safety Device </a:t>
            </a:r>
            <a:endParaRPr lang="en-IN" sz="3600" b="1" i="1" u="sng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654D44-1D37-41E1-4131-40106D18F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615" y="2515647"/>
            <a:ext cx="11283192" cy="913353"/>
          </a:xfrm>
        </p:spPr>
        <p:txBody>
          <a:bodyPr>
            <a:noAutofit/>
          </a:bodyPr>
          <a:lstStyle/>
          <a:p>
            <a:r>
              <a:rPr lang="en-US" sz="4000" b="1" i="1" u="sng">
                <a:highlight>
                  <a:srgbClr val="FFFF00"/>
                </a:highlight>
              </a:rPr>
              <a:t>Empowering Personal Safety with Technology</a:t>
            </a:r>
            <a:endParaRPr lang="en-IN" sz="4000" b="1" i="1" u="sng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2860383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CB69-85D3-9203-9B35-ED4574822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8882"/>
            <a:ext cx="8596668" cy="132080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6000" b="1" i="1" dirty="0">
                <a:solidFill>
                  <a:srgbClr val="FFFF00"/>
                </a:solidFill>
                <a:highlight>
                  <a:srgbClr val="800000"/>
                </a:highlight>
              </a:rPr>
              <a:t>Why Personal Safety Matters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E8C8102-BD83-F93B-336F-E6079CB17E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06322" y="2484731"/>
            <a:ext cx="7555470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highlight>
                  <a:srgbClr val="800000"/>
                </a:highlight>
                <a:latin typeface="Arial" panose="020B0604020202020204" pitchFamily="34" charset="0"/>
              </a:rPr>
              <a:t>The importance of personal safety in modern society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highlight>
                  <a:srgbClr val="800000"/>
                </a:highlight>
                <a:latin typeface="Arial" panose="020B0604020202020204" pitchFamily="34" charset="0"/>
              </a:rPr>
              <a:t>The rising need for innovative safety solutions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highlight>
                  <a:srgbClr val="800000"/>
                </a:highlight>
                <a:latin typeface="Arial" panose="020B0604020202020204" pitchFamily="34" charset="0"/>
              </a:rPr>
              <a:t>Statistics on the increase in personal safety concerns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10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AA0C0D-22B4-63B0-FC0A-A27B4B183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234"/>
            <a:ext cx="12192000" cy="68985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20F3D0-E934-C5AA-BF62-BFDDAB936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056" y="72704"/>
            <a:ext cx="11067252" cy="1563149"/>
          </a:xfrm>
        </p:spPr>
        <p:txBody>
          <a:bodyPr>
            <a:noAutofit/>
          </a:bodyPr>
          <a:lstStyle/>
          <a:p>
            <a:r>
              <a:rPr lang="en-US" sz="4400" b="1" i="1" dirty="0"/>
              <a:t>Solution: A Voice-Activated Safety Device</a:t>
            </a:r>
            <a:endParaRPr lang="en-IN" sz="4400" b="1" i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2567A0F-B38E-FF99-FB7D-67E35557DE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72997" y="2097336"/>
            <a:ext cx="9160779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3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Voice-activated safety features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Combines multiple safety technologies into one wearable device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Accessible and easy to use in emergencies </a:t>
            </a:r>
          </a:p>
        </p:txBody>
      </p:sp>
    </p:spTree>
    <p:extLst>
      <p:ext uri="{BB962C8B-B14F-4D97-AF65-F5344CB8AC3E}">
        <p14:creationId xmlns:p14="http://schemas.microsoft.com/office/powerpoint/2010/main" val="2570699020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6FEA79-50BB-1995-38AC-3E986938F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374"/>
            <a:ext cx="12192000" cy="68306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282033-A3CC-90CA-FDE4-3FC78977B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870" y="33995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i="1" u="sng" dirty="0">
                <a:solidFill>
                  <a:srgbClr val="002060"/>
                </a:solidFill>
              </a:rPr>
              <a:t>The Tech Behind the Device</a:t>
            </a:r>
            <a:endParaRPr lang="en-IN" sz="6000" b="1" i="1" u="sng" dirty="0">
              <a:solidFill>
                <a:srgbClr val="002060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0FF2AF8-0512-EA4B-2E69-20F65DD6427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8927" y="1546351"/>
            <a:ext cx="9927718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Arduino </a:t>
            </a:r>
            <a:r>
              <a:rPr lang="en-US" altLang="en-US" sz="2800" b="1" dirty="0">
                <a:solidFill>
                  <a:srgbClr val="FFFF00"/>
                </a:solidFill>
                <a:latin typeface="Arial" panose="020B0604020202020204" pitchFamily="34" charset="0"/>
              </a:rPr>
              <a:t>Nano/Node </a:t>
            </a:r>
            <a:r>
              <a:rPr lang="en-US" altLang="en-US" sz="2800" b="1" dirty="0" err="1">
                <a:solidFill>
                  <a:srgbClr val="FFFF00"/>
                </a:solidFill>
                <a:latin typeface="Arial" panose="020B0604020202020204" pitchFamily="34" charset="0"/>
              </a:rPr>
              <a:t>Mcu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The brain of the device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800" dirty="0" err="1">
                <a:solidFill>
                  <a:srgbClr val="FFFF00"/>
                </a:solidFill>
                <a:latin typeface="Arial" panose="020B0604020202020204" pitchFamily="34" charset="0"/>
              </a:rPr>
              <a:t>Nrf</a:t>
            </a:r>
            <a:r>
              <a:rPr lang="en-US" altLang="en-US" sz="2800" dirty="0">
                <a:solidFill>
                  <a:srgbClr val="FFFF00"/>
                </a:solidFill>
                <a:latin typeface="Arial" panose="020B0604020202020204" pitchFamily="34" charset="0"/>
              </a:rPr>
              <a:t> module: making: for wireless signal transfer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Voice Recognition Module: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Hands-free safety activation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GPS Module: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Tracks real-time location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GSM Module: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Sends location and emergency messages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Camera Module: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Captures images or video during incidents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Microphone: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Records audio for evidence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Shock Module: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Delivers a self-defense electric shock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Pepper Spray Module: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Deters attackers at close range </a:t>
            </a:r>
          </a:p>
        </p:txBody>
      </p:sp>
    </p:spTree>
    <p:extLst>
      <p:ext uri="{BB962C8B-B14F-4D97-AF65-F5344CB8AC3E}">
        <p14:creationId xmlns:p14="http://schemas.microsoft.com/office/powerpoint/2010/main" val="20671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F254D-F089-0104-E5AE-4F5292765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0589081" cy="908807"/>
          </a:xfrm>
        </p:spPr>
        <p:txBody>
          <a:bodyPr>
            <a:normAutofit/>
          </a:bodyPr>
          <a:lstStyle/>
          <a:p>
            <a:r>
              <a:rPr lang="en-IN" dirty="0"/>
              <a:t>       </a:t>
            </a:r>
            <a:r>
              <a:rPr lang="en-IN" sz="4900" b="1" i="1" dirty="0"/>
              <a:t>A Seamless Safety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1F364-6429-A8CC-7857-B55289FBA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470981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STEPS TO</a:t>
            </a:r>
            <a:br>
              <a:rPr lang="en-US" b="1" dirty="0"/>
            </a:br>
            <a:r>
              <a:rPr lang="en-US" b="1" dirty="0"/>
              <a:t>Step 1:</a:t>
            </a:r>
            <a:r>
              <a:rPr lang="en-US" dirty="0"/>
              <a:t> Voice command activation</a:t>
            </a:r>
            <a:br>
              <a:rPr lang="en-US" dirty="0"/>
            </a:br>
            <a:r>
              <a:rPr lang="en-US" b="1" dirty="0"/>
              <a:t>Step 2:</a:t>
            </a:r>
            <a:r>
              <a:rPr lang="en-US" dirty="0"/>
              <a:t> Automatic GPS tracking and GSM alert</a:t>
            </a:r>
            <a:br>
              <a:rPr lang="en-US" dirty="0"/>
            </a:br>
            <a:r>
              <a:rPr lang="en-US" b="1" dirty="0"/>
              <a:t>Step 3:</a:t>
            </a:r>
            <a:r>
              <a:rPr lang="en-US" dirty="0"/>
              <a:t> Camera and voice recorder captures surroundings and audio</a:t>
            </a:r>
            <a:br>
              <a:rPr lang="en-US" dirty="0"/>
            </a:br>
            <a:r>
              <a:rPr lang="en-US" b="1" dirty="0"/>
              <a:t>Step 4:</a:t>
            </a:r>
            <a:r>
              <a:rPr lang="en-US" dirty="0"/>
              <a:t> Shock and pepper spray modules are deployed for self-defense</a:t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02488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1ACB4-C305-3763-7B9B-E77590639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101" y="168212"/>
            <a:ext cx="8596668" cy="1320800"/>
          </a:xfrm>
        </p:spPr>
        <p:txBody>
          <a:bodyPr/>
          <a:lstStyle/>
          <a:p>
            <a:r>
              <a:rPr lang="en-US" dirty="0"/>
              <a:t>       WORKFLOW/ARCHITECTURE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0A26D6-0523-8681-6FA7-CB45868B0103}"/>
              </a:ext>
            </a:extLst>
          </p:cNvPr>
          <p:cNvSpPr/>
          <p:nvPr/>
        </p:nvSpPr>
        <p:spPr>
          <a:xfrm>
            <a:off x="1892981" y="1092445"/>
            <a:ext cx="6951407" cy="7079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PENDANT HOLDING CAMERA VOICE RECOGNITION AND RECORDER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1F7A4E-0B71-F64D-132F-151FA3D1E258}"/>
              </a:ext>
            </a:extLst>
          </p:cNvPr>
          <p:cNvSpPr/>
          <p:nvPr/>
        </p:nvSpPr>
        <p:spPr>
          <a:xfrm>
            <a:off x="724155" y="3184093"/>
            <a:ext cx="2861458" cy="7742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STARTS THE RECORDING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6720E7-2137-5E30-A364-162809D4622F}"/>
              </a:ext>
            </a:extLst>
          </p:cNvPr>
          <p:cNvSpPr/>
          <p:nvPr/>
        </p:nvSpPr>
        <p:spPr>
          <a:xfrm>
            <a:off x="3710035" y="2395076"/>
            <a:ext cx="2718075" cy="37967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SAY THE SAVED WORD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950416E7-52BD-3928-97D9-49394B9598E8}"/>
              </a:ext>
            </a:extLst>
          </p:cNvPr>
          <p:cNvSpPr/>
          <p:nvPr/>
        </p:nvSpPr>
        <p:spPr>
          <a:xfrm>
            <a:off x="4916673" y="1803779"/>
            <a:ext cx="304800" cy="61287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EEA1644-A094-26FD-8099-2E60E0080015}"/>
              </a:ext>
            </a:extLst>
          </p:cNvPr>
          <p:cNvCxnSpPr>
            <a:cxnSpLocks/>
          </p:cNvCxnSpPr>
          <p:nvPr/>
        </p:nvCxnSpPr>
        <p:spPr>
          <a:xfrm flipH="1">
            <a:off x="3499241" y="2804420"/>
            <a:ext cx="757033" cy="432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EC1E3D9-47D5-FC6B-E040-1037803B6FBA}"/>
              </a:ext>
            </a:extLst>
          </p:cNvPr>
          <p:cNvCxnSpPr>
            <a:cxnSpLocks/>
          </p:cNvCxnSpPr>
          <p:nvPr/>
        </p:nvCxnSpPr>
        <p:spPr>
          <a:xfrm>
            <a:off x="6164421" y="2780661"/>
            <a:ext cx="559894" cy="676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7F4CE6E1-3CE3-E43B-CA16-9BA6FFCB0C11}"/>
              </a:ext>
            </a:extLst>
          </p:cNvPr>
          <p:cNvSpPr/>
          <p:nvPr/>
        </p:nvSpPr>
        <p:spPr>
          <a:xfrm>
            <a:off x="6692571" y="2988540"/>
            <a:ext cx="2861458" cy="7742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STARTS THE GPS GSM AND SEND THE LOCATION WITH SOS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B2131A7-86DD-BEBA-F10A-6A3E98FB8A15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5070858" y="2774749"/>
            <a:ext cx="68234" cy="926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6DFE1486-77E6-9833-F2FC-87845340CF3E}"/>
              </a:ext>
            </a:extLst>
          </p:cNvPr>
          <p:cNvSpPr/>
          <p:nvPr/>
        </p:nvSpPr>
        <p:spPr>
          <a:xfrm>
            <a:off x="3959107" y="3701464"/>
            <a:ext cx="2359970" cy="6054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ACTIVATES THE PEPPER SPRAY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E410516-97DE-25FA-9773-7850676CD038}"/>
              </a:ext>
            </a:extLst>
          </p:cNvPr>
          <p:cNvCxnSpPr>
            <a:cxnSpLocks/>
          </p:cNvCxnSpPr>
          <p:nvPr/>
        </p:nvCxnSpPr>
        <p:spPr>
          <a:xfrm>
            <a:off x="8123299" y="3714049"/>
            <a:ext cx="1" cy="611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FEA3F92-4BF6-6B0D-079E-47B9752BFF23}"/>
              </a:ext>
            </a:extLst>
          </p:cNvPr>
          <p:cNvSpPr/>
          <p:nvPr/>
        </p:nvSpPr>
        <p:spPr>
          <a:xfrm>
            <a:off x="6924646" y="4325640"/>
            <a:ext cx="2460795" cy="6980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STARTS THE TASER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3390CF4-87C4-B8A6-224B-04BE2D38B4A5}"/>
              </a:ext>
            </a:extLst>
          </p:cNvPr>
          <p:cNvCxnSpPr>
            <a:cxnSpLocks/>
          </p:cNvCxnSpPr>
          <p:nvPr/>
        </p:nvCxnSpPr>
        <p:spPr>
          <a:xfrm>
            <a:off x="2409153" y="3968595"/>
            <a:ext cx="1549954" cy="997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34AAE9C-1BBD-1363-84D0-780F1296CFE3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4719484" y="4306909"/>
            <a:ext cx="419608" cy="659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30BF14CF-DBCF-9D60-1B1C-B3A1DDD6E348}"/>
              </a:ext>
            </a:extLst>
          </p:cNvPr>
          <p:cNvSpPr/>
          <p:nvPr/>
        </p:nvSpPr>
        <p:spPr>
          <a:xfrm>
            <a:off x="3417401" y="4966423"/>
            <a:ext cx="3306914" cy="5510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SAY THE CLOSING WORD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FE34024-D14C-968C-1FF7-86D307D2CC29}"/>
              </a:ext>
            </a:extLst>
          </p:cNvPr>
          <p:cNvCxnSpPr>
            <a:cxnSpLocks/>
          </p:cNvCxnSpPr>
          <p:nvPr/>
        </p:nvCxnSpPr>
        <p:spPr>
          <a:xfrm flipH="1">
            <a:off x="6337745" y="4325640"/>
            <a:ext cx="586901" cy="614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D046E577-AFDB-49D9-B6CE-2E781A14B419}"/>
              </a:ext>
            </a:extLst>
          </p:cNvPr>
          <p:cNvSpPr/>
          <p:nvPr/>
        </p:nvSpPr>
        <p:spPr>
          <a:xfrm>
            <a:off x="3558885" y="6002390"/>
            <a:ext cx="3072310" cy="3492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WHOLE SYSTEM TURNS OFF</a:t>
            </a:r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4566A861-C576-185F-E490-D8995FA6C3D3}"/>
              </a:ext>
            </a:extLst>
          </p:cNvPr>
          <p:cNvSpPr/>
          <p:nvPr/>
        </p:nvSpPr>
        <p:spPr>
          <a:xfrm>
            <a:off x="4916673" y="5543773"/>
            <a:ext cx="238213" cy="43612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84091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C119-5BC3-DAAF-0D3E-CF2B096B4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859238" cy="1320800"/>
          </a:xfrm>
        </p:spPr>
        <p:txBody>
          <a:bodyPr>
            <a:normAutofit/>
          </a:bodyPr>
          <a:lstStyle/>
          <a:p>
            <a:r>
              <a:rPr lang="en-IN" sz="4400" dirty="0"/>
              <a:t>          </a:t>
            </a:r>
            <a:r>
              <a:rPr lang="en-IN" sz="4400" b="1" i="1" dirty="0"/>
              <a:t>Key Features Breakdown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B2B8BC0-C08A-BDFE-CCB6-5533C908E9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1499" y="1810776"/>
            <a:ext cx="10515600" cy="4031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Voice Recognition: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Quick and reliable safety activation with pre-set commands.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GPS &amp; GSM Communication: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Sends the wearer’s location to pre-set emergency contacts.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Camera &amp; Audio Recording: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Collects visual and audio evidence in real-time.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Self-defense Mechanisms: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Shock module and pepper spray ensure last-resort protection. </a:t>
            </a:r>
          </a:p>
        </p:txBody>
      </p:sp>
    </p:spTree>
    <p:extLst>
      <p:ext uri="{BB962C8B-B14F-4D97-AF65-F5344CB8AC3E}">
        <p14:creationId xmlns:p14="http://schemas.microsoft.com/office/powerpoint/2010/main" val="60965540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3634-B2F7-4D44-3F95-32E06D921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000" b="1" i="1" dirty="0"/>
              <a:t>Compact and Wearable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AB2E4CE-39FC-ED5B-2E1B-8954631EBA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710656" y="1310721"/>
            <a:ext cx="8054130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Lightweight design for everyday use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Sleek, modern look that can be worn discreetly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Built with durable materials for outdoor conditions </a:t>
            </a:r>
          </a:p>
        </p:txBody>
      </p:sp>
    </p:spTree>
    <p:extLst>
      <p:ext uri="{BB962C8B-B14F-4D97-AF65-F5344CB8AC3E}">
        <p14:creationId xmlns:p14="http://schemas.microsoft.com/office/powerpoint/2010/main" val="20097835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942</TotalTime>
  <Words>473</Words>
  <Application>Microsoft Office PowerPoint</Application>
  <PresentationFormat>Widescreen</PresentationFormat>
  <Paragraphs>82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 Black</vt:lpstr>
      <vt:lpstr>Trebuchet MS</vt:lpstr>
      <vt:lpstr>Wingdings 3</vt:lpstr>
      <vt:lpstr>Facet</vt:lpstr>
      <vt:lpstr>PowerPoint Presentation</vt:lpstr>
      <vt:lpstr>Voice-Activated Safety Device </vt:lpstr>
      <vt:lpstr>Why Personal Safety Matters</vt:lpstr>
      <vt:lpstr>Solution: A Voice-Activated Safety Device</vt:lpstr>
      <vt:lpstr>The Tech Behind the Device</vt:lpstr>
      <vt:lpstr>       A Seamless Safety Experience</vt:lpstr>
      <vt:lpstr>       WORKFLOW/ARCHITECTURE</vt:lpstr>
      <vt:lpstr>          Key Features Breakdown</vt:lpstr>
      <vt:lpstr>Compact and Wearable</vt:lpstr>
      <vt:lpstr>Real-World Applications</vt:lpstr>
      <vt:lpstr>Fast Response in Critical Situations</vt:lpstr>
      <vt:lpstr>Overcoming Development Challenges</vt:lpstr>
      <vt:lpstr>Looking Ahead</vt:lpstr>
      <vt:lpstr>CURRENT PROGRESS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RUDRANGSHU BOSE</dc:creator>
  <cp:lastModifiedBy>RUDRANGSHU BOSE</cp:lastModifiedBy>
  <cp:revision>17</cp:revision>
  <dcterms:created xsi:type="dcterms:W3CDTF">2024-09-08T21:31:37Z</dcterms:created>
  <dcterms:modified xsi:type="dcterms:W3CDTF">2025-05-30T20:22:33Z</dcterms:modified>
</cp:coreProperties>
</file>

<file path=docProps/thumbnail.jpeg>
</file>